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324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20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Load Order </a:t>
            </a:r>
            <a:r>
              <a:rPr lang="it-IT" sz="3600" dirty="0" err="1"/>
              <a:t>Hijacking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Load Order Hijacking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19703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dirty="0" err="1"/>
              <a:t>DllMain</a:t>
            </a:r>
            <a:r>
              <a:rPr lang="it-IT" dirty="0"/>
              <a:t>() 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054764" y="2163531"/>
            <a:ext cx="2920811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DLL Load Order </a:t>
            </a:r>
            <a:r>
              <a:rPr lang="it-IT" sz="2400" dirty="0" err="1"/>
              <a:t>Hijacking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302835" y="2283125"/>
            <a:ext cx="244949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DLL Load Order </a:t>
            </a:r>
            <a:r>
              <a:rPr lang="it-IT" sz="1400" dirty="0" err="1"/>
              <a:t>Hijacking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2410047" y="1758641"/>
            <a:ext cx="4919786" cy="99240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2010408" y="1538901"/>
            <a:ext cx="5123184" cy="1445303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ricevute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caricamento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</a:t>
            </a:r>
            <a:r>
              <a:rPr lang="it-IT" dirty="0" err="1"/>
              <a:t>hijacking</a:t>
            </a:r>
            <a:r>
              <a:rPr lang="it-IT" dirty="0"/>
              <a:t>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1397</Words>
  <Application>Microsoft Office PowerPoint</Application>
  <PresentationFormat>On-screen Show (16:9)</PresentationFormat>
  <Paragraphs>138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Nunito Light</vt:lpstr>
      <vt:lpstr>Anaheim</vt:lpstr>
      <vt:lpstr>Roboto</vt:lpstr>
      <vt:lpstr>Raleway SemiBold</vt:lpstr>
      <vt:lpstr>Arial</vt:lpstr>
      <vt:lpstr>Overpass Mono</vt:lpstr>
      <vt:lpstr>Barlow Condensed ExtraBold</vt:lpstr>
      <vt:lpstr>Roboto Condensed Light</vt:lpstr>
      <vt:lpstr>Programming Lesson by Slidesgo</vt:lpstr>
      <vt:lpstr>Image</vt:lpstr>
      <vt:lpstr>Botnet  via Discord DLL Load Order Hijacking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Load Order Hijacking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ricevute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VALERIO</cp:lastModifiedBy>
  <cp:revision>58</cp:revision>
  <dcterms:modified xsi:type="dcterms:W3CDTF">2023-07-23T13:40:21Z</dcterms:modified>
</cp:coreProperties>
</file>